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37F1E0-0F9F-4E59-8303-03E1655AB8B1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5CE0B2-7B89-4E8A-BF4C-57F913A4F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630616" cy="20882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отчет по производственной </a:t>
            </a:r>
            <a:r>
              <a:rPr lang="ru-RU" sz="3600" dirty="0" smtClean="0"/>
              <a:t>практике </a:t>
            </a:r>
            <a:br>
              <a:rPr lang="ru-RU" sz="3600" dirty="0" smtClean="0"/>
            </a:br>
            <a:r>
              <a:rPr lang="ru-RU" sz="2000" dirty="0" err="1" smtClean="0"/>
              <a:t>сп</a:t>
            </a:r>
            <a:r>
              <a:rPr lang="ru-RU" sz="2000" dirty="0" smtClean="0"/>
              <a:t>. 23.02.03 «Техническое обслуживание и ремонт автомобильного транспорта»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293096"/>
            <a:ext cx="3143272" cy="12961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Подготовил: </a:t>
            </a:r>
            <a:r>
              <a:rPr lang="ru-RU" sz="2000" dirty="0" smtClean="0"/>
              <a:t>Ф.И.О. студента</a:t>
            </a:r>
            <a:r>
              <a:rPr lang="ru-RU" sz="2000" dirty="0" smtClean="0"/>
              <a:t>  № гр.</a:t>
            </a:r>
          </a:p>
          <a:p>
            <a:pPr algn="l"/>
            <a:r>
              <a:rPr lang="ru-RU" sz="2000" dirty="0" smtClean="0"/>
              <a:t>Руководитель: Ф.И.О.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образования и науки Костромской области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Областное государственное бюджетное профессиональное образовательное учреждение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Костромской Автотранспортный Колледж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165304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Кострома (год)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Оборудование и техническое оснащение.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Гидравлические </a:t>
            </a:r>
            <a:r>
              <a:rPr lang="ru-RU" dirty="0" smtClean="0"/>
              <a:t>подъемник</a:t>
            </a:r>
          </a:p>
          <a:p>
            <a:r>
              <a:rPr lang="ru-RU" dirty="0"/>
              <a:t>Легковой пневматический </a:t>
            </a:r>
            <a:r>
              <a:rPr lang="ru-RU" dirty="0" smtClean="0"/>
              <a:t>гайковерт</a:t>
            </a:r>
          </a:p>
          <a:p>
            <a:r>
              <a:rPr lang="ru-RU" dirty="0"/>
              <a:t>Набор торцевых </a:t>
            </a:r>
            <a:r>
              <a:rPr lang="ru-RU" dirty="0" smtClean="0"/>
              <a:t>головок</a:t>
            </a:r>
          </a:p>
          <a:p>
            <a:r>
              <a:rPr lang="ru-RU" dirty="0" smtClean="0"/>
              <a:t>Слесарный верстак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технологического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1.приемка автомобиля</a:t>
            </a:r>
          </a:p>
          <a:p>
            <a:r>
              <a:rPr lang="ru-RU" dirty="0" smtClean="0"/>
              <a:t>2.ожидание-хранение</a:t>
            </a:r>
          </a:p>
          <a:p>
            <a:r>
              <a:rPr lang="ru-RU" dirty="0" smtClean="0"/>
              <a:t>3.диагностирование</a:t>
            </a:r>
          </a:p>
          <a:p>
            <a:r>
              <a:rPr lang="ru-RU" dirty="0" smtClean="0"/>
              <a:t>4. текущий ремонт</a:t>
            </a:r>
          </a:p>
          <a:p>
            <a:r>
              <a:rPr lang="ru-RU" dirty="0" smtClean="0"/>
              <a:t>5.выдача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8. Работы </a:t>
            </a:r>
            <a:r>
              <a:rPr lang="ru-RU" sz="2800" dirty="0" smtClean="0"/>
              <a:t>выполняемые студентом-практикантом за время прохождения </a:t>
            </a:r>
            <a:r>
              <a:rPr lang="ru-RU" sz="2800" dirty="0" smtClean="0"/>
              <a:t>практики (фото)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Перечислить ряд работ произведенных студентом-практикантом или с его участием (фото).</a:t>
            </a:r>
          </a:p>
          <a:p>
            <a:r>
              <a:rPr lang="ru-RU" dirty="0" smtClean="0"/>
              <a:t>Пример замена свечей зажигания </a:t>
            </a:r>
          </a:p>
          <a:p>
            <a:endParaRPr lang="ru-RU" dirty="0"/>
          </a:p>
        </p:txBody>
      </p:sp>
      <p:pic>
        <p:nvPicPr>
          <p:cNvPr id="4" name="Рисунок 3" descr="https://a.d-cd.net/db0a4u/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898205" cy="222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.d-cd.net/e870a4u/9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2322140" cy="16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.d-cd.net/d530a4u/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3186236" cy="30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.d-cd.net/6ab0a4u/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448272" cy="23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9</a:t>
            </a:r>
            <a:r>
              <a:rPr lang="ru-RU" u="sng" dirty="0" smtClean="0"/>
              <a:t>. </a:t>
            </a:r>
            <a:r>
              <a:rPr lang="ru-RU" u="sng" dirty="0" smtClean="0"/>
              <a:t>Контроль качества выполняемых работ по Т.О. и ремонту авто.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pPr algn="just">
              <a:buNone/>
            </a:pPr>
            <a:r>
              <a:rPr lang="ru-RU" dirty="0" smtClean="0"/>
              <a:t>     Контроль </a:t>
            </a:r>
            <a:r>
              <a:rPr lang="ru-RU" dirty="0"/>
              <a:t>качества ТО и ТР автомобиля является составной частью производственного процесса. Конечной целью контроля являются предупреждение брака и повышение качества.</a:t>
            </a:r>
            <a:br>
              <a:rPr lang="ru-RU" dirty="0"/>
            </a:br>
            <a:r>
              <a:rPr lang="ru-RU" dirty="0"/>
              <a:t>В зависимости от содержания выполненного ремонта контроль качества осуществляется визуально или с применением оборудования для диагностирования автомобилей. Если при контроле установлено, что все назначенные работы выполнены в соответствии с механическими условиями и автомобиль готов, то механик подготавливает листок учета и оставляет его у себя, а автомобиль отпускается для дальнейшей эксплуатации.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 Охрана труда и техника безопасности.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Мероприятия проводимые на предприятия в соответствие с данным разделом.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r>
              <a:rPr lang="ru-RU" dirty="0" smtClean="0"/>
              <a:t>.Вывод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Производственная </a:t>
            </a:r>
            <a:r>
              <a:rPr lang="ru-RU" dirty="0"/>
              <a:t>практика является неотъемлемой частью профессионального обучения, поскольку позволяет закрепить и усовершенствовать полученные знания и навыки в реальных </a:t>
            </a:r>
            <a:r>
              <a:rPr lang="ru-RU" dirty="0" smtClean="0"/>
              <a:t>условиях</a:t>
            </a:r>
            <a:r>
              <a:rPr lang="ru-RU" dirty="0" smtClean="0"/>
              <a:t>. За </a:t>
            </a:r>
            <a:r>
              <a:rPr lang="ru-RU" dirty="0"/>
              <a:t>время практики я </a:t>
            </a:r>
            <a:r>
              <a:rPr lang="ru-RU" dirty="0" smtClean="0"/>
              <a:t>приобрел (навыки, умения и компетентности).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Место прохождения производственной практики (фото, наименование предприятия) </a:t>
            </a:r>
            <a:endParaRPr lang="ru-RU" sz="3200" dirty="0"/>
          </a:p>
        </p:txBody>
      </p:sp>
      <p:pic>
        <p:nvPicPr>
          <p:cNvPr id="1026" name="Picture 2" descr="C:\Users\Student.KATT.001\Desktop\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42" y="1412776"/>
            <a:ext cx="8413700" cy="487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Рабочие места прохождения практики (наименование, фото студента-практиканта, с руководителем, практики)</a:t>
            </a:r>
            <a:endParaRPr lang="ru-RU" sz="3200" dirty="0"/>
          </a:p>
        </p:txBody>
      </p:sp>
      <p:pic>
        <p:nvPicPr>
          <p:cNvPr id="2050" name="Picture 2" descr="C:\Users\Student.KATT.001\Desktop\db67c50ccaa33b9a47cd1189ef517c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270892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(фото ознакомления, с рабочими местами, оборудованием)</a:t>
            </a:r>
            <a:endParaRPr lang="ru-RU" dirty="0"/>
          </a:p>
        </p:txBody>
      </p:sp>
      <p:pic>
        <p:nvPicPr>
          <p:cNvPr id="4" name="Содержимое 3" descr="https://avtoliga.net/upload/honda/im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397" y="1600200"/>
            <a:ext cx="706720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pPr lvl="0"/>
            <a:r>
              <a:rPr lang="ru-RU" dirty="0"/>
              <a:t>Введение.</a:t>
            </a:r>
          </a:p>
          <a:p>
            <a:pPr lvl="0"/>
            <a:r>
              <a:rPr lang="ru-RU" dirty="0"/>
              <a:t>Место расположения и  характеристика предприятия.</a:t>
            </a:r>
          </a:p>
          <a:p>
            <a:r>
              <a:rPr lang="ru-RU" dirty="0"/>
              <a:t>3.Структура управления предприятия.</a:t>
            </a:r>
          </a:p>
          <a:p>
            <a:r>
              <a:rPr lang="ru-RU" dirty="0"/>
              <a:t>4.Основные должностные обязанности  работников инженерно-технической службы, зон ТО и ремонта.</a:t>
            </a:r>
          </a:p>
          <a:p>
            <a:r>
              <a:rPr lang="ru-RU" dirty="0"/>
              <a:t>      5.   Работы, выполняемые на участках, зонах или цехах.</a:t>
            </a:r>
          </a:p>
          <a:p>
            <a:r>
              <a:rPr lang="ru-RU" dirty="0"/>
              <a:t>      6. Оборудование и техническое оснащение.</a:t>
            </a:r>
          </a:p>
          <a:p>
            <a:r>
              <a:rPr lang="ru-RU" dirty="0"/>
              <a:t>      7.  Схема технологического процесса работы участков, зон или цехов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8. Работы выполняемые студентом-практикантом за время прохождения практики.</a:t>
            </a:r>
            <a:endParaRPr lang="ru-RU" dirty="0"/>
          </a:p>
          <a:p>
            <a:r>
              <a:rPr lang="ru-RU" dirty="0"/>
              <a:t>      </a:t>
            </a:r>
            <a:r>
              <a:rPr lang="ru-RU" dirty="0" smtClean="0"/>
              <a:t>9.  </a:t>
            </a:r>
            <a:r>
              <a:rPr lang="ru-RU" dirty="0"/>
              <a:t>Контроль качества выполненных работ по ТО и ремонту автомобилей.</a:t>
            </a:r>
          </a:p>
          <a:p>
            <a:r>
              <a:rPr lang="ru-RU" dirty="0"/>
              <a:t>      </a:t>
            </a:r>
            <a:r>
              <a:rPr lang="ru-RU" dirty="0" smtClean="0"/>
              <a:t>10.  </a:t>
            </a:r>
            <a:r>
              <a:rPr lang="ru-RU" dirty="0"/>
              <a:t>Охрана труда и техника безопасности.</a:t>
            </a:r>
          </a:p>
          <a:p>
            <a:r>
              <a:rPr lang="ru-RU" dirty="0"/>
              <a:t>      </a:t>
            </a:r>
            <a:r>
              <a:rPr lang="ru-RU" dirty="0" smtClean="0"/>
              <a:t>11.  </a:t>
            </a:r>
            <a:r>
              <a:rPr lang="ru-RU" dirty="0"/>
              <a:t>Вывод. (Заключение студента о прохождении практике на данном предприятии, сильные и слабые стороны организации рабочего процесса, какими практическими </a:t>
            </a:r>
            <a:r>
              <a:rPr lang="ru-RU" dirty="0" smtClean="0"/>
              <a:t>навыками, компетенциями </a:t>
            </a:r>
            <a:r>
              <a:rPr lang="ru-RU" dirty="0"/>
              <a:t>овладел за время прохождения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Автомобильный транспорт развивается качественно и количественно бурными темпами. Быстрые темпы развития автотранспорта обусловили определенные проблемы, для решения которых требуется научный подход и значительные материальные затраты.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Характеристика предприятия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Адрес: г.Кострома, ул. Кинешемское шоссе 74</a:t>
            </a:r>
          </a:p>
          <a:p>
            <a:r>
              <a:rPr lang="ru-RU" dirty="0" smtClean="0"/>
              <a:t>Предприятие специализируется на: ремонте, обслуживании и диагностики</a:t>
            </a:r>
          </a:p>
          <a:p>
            <a:r>
              <a:rPr lang="ru-RU" dirty="0" smtClean="0"/>
              <a:t>Предприятие работает: ПН-ВС, с 9:00-19:00</a:t>
            </a:r>
          </a:p>
          <a:p>
            <a:r>
              <a:rPr lang="ru-RU" dirty="0" smtClean="0"/>
              <a:t>Зона обслуживает: 5 постов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Структура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857364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679157" y="26789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00430" y="2857496"/>
            <a:ext cx="235745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приемщик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572000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00430" y="4071942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цеха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679157" y="48220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00430" y="500063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</a:t>
            </a:r>
            <a:r>
              <a:rPr lang="ru-RU" dirty="0" err="1" smtClean="0"/>
              <a:t>втослесари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Директор</a:t>
            </a:r>
          </a:p>
          <a:p>
            <a:pPr>
              <a:buNone/>
            </a:pPr>
            <a:r>
              <a:rPr lang="ru-RU" dirty="0" smtClean="0"/>
              <a:t>Занимается деятельностью в сфере обслуживания автомобильного транспорта</a:t>
            </a:r>
          </a:p>
          <a:p>
            <a:r>
              <a:rPr lang="ru-RU" dirty="0" smtClean="0"/>
              <a:t> Мастер приемщик</a:t>
            </a:r>
          </a:p>
          <a:p>
            <a:pPr>
              <a:buNone/>
            </a:pPr>
            <a:r>
              <a:rPr lang="ru-RU" dirty="0" smtClean="0"/>
              <a:t>Записывает на обслуживание, подготавливает к приему</a:t>
            </a:r>
          </a:p>
          <a:p>
            <a:r>
              <a:rPr lang="ru-RU" dirty="0" smtClean="0"/>
              <a:t>Мастер цеха</a:t>
            </a:r>
          </a:p>
          <a:p>
            <a:pPr>
              <a:buNone/>
            </a:pPr>
            <a:r>
              <a:rPr lang="ru-RU" dirty="0" smtClean="0"/>
              <a:t>Дает указания на работу</a:t>
            </a:r>
          </a:p>
          <a:p>
            <a:pPr>
              <a:buNone/>
            </a:pPr>
            <a:r>
              <a:rPr lang="ru-RU" dirty="0" err="1" smtClean="0"/>
              <a:t>Автослесари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Обслуживание автомобилей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431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отчет по производственной практике  сп. 23.02.03 «Техническое обслуживание и ремонт автомобильного транспорта»</vt:lpstr>
      <vt:lpstr>Место прохождения производственной практики (фото, наименование предприятия) </vt:lpstr>
      <vt:lpstr>Рабочие места прохождения практики (наименование, фото студента-практиканта, с руководителем, практики)</vt:lpstr>
      <vt:lpstr>(фото ознакомления, с рабочими местами, оборудованием)</vt:lpstr>
      <vt:lpstr>Содержание</vt:lpstr>
      <vt:lpstr>1.введение</vt:lpstr>
      <vt:lpstr>2. Характеристика предприятия</vt:lpstr>
      <vt:lpstr>3. Структура управления</vt:lpstr>
      <vt:lpstr>Слайд 9</vt:lpstr>
      <vt:lpstr>6. Оборудование и техническое оснащение. </vt:lpstr>
      <vt:lpstr>Схема технологического процесса</vt:lpstr>
      <vt:lpstr>8. Работы выполняемые студентом-практикантом за время прохождения практики (фото)</vt:lpstr>
      <vt:lpstr>9. Контроль качества выполняемых работ по Т.О. и ремонту авто.</vt:lpstr>
      <vt:lpstr>10.  Охрана труда и техника безопасности.</vt:lpstr>
      <vt:lpstr>11.Вывод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отчет по производственной практике</dc:title>
  <dc:creator>Student</dc:creator>
  <cp:lastModifiedBy>Зам по практике</cp:lastModifiedBy>
  <cp:revision>12</cp:revision>
  <dcterms:created xsi:type="dcterms:W3CDTF">2017-11-30T07:05:00Z</dcterms:created>
  <dcterms:modified xsi:type="dcterms:W3CDTF">2019-11-08T07:24:02Z</dcterms:modified>
</cp:coreProperties>
</file>